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6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414AE-8992-4C18-82DD-C31EC5FDCFCC}" type="datetimeFigureOut">
              <a:rPr lang="en-US" smtClean="0"/>
              <a:t>6/17/2013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5AB14-D6C4-4714-97A6-DE25F21C2B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9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তে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5AB14-D6C4-4714-97A6-DE25F21C2BE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91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5AB14-D6C4-4714-97A6-DE25F21C2B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5AB14-D6C4-4714-97A6-DE25F21C2B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59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30586"/>
            <a:ext cx="6553200" cy="444161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80972" y="457200"/>
            <a:ext cx="3429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35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8007" y="1024999"/>
            <a:ext cx="4191000" cy="5847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3480612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ও পুষ্টি  কী?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শর্করা ও প্রোটিনের কাজগুলো লিখ । </a:t>
            </a:r>
          </a:p>
        </p:txBody>
      </p:sp>
      <p:sp>
        <p:nvSpPr>
          <p:cNvPr id="3" name="Down Arrow 2"/>
          <p:cNvSpPr/>
          <p:nvPr/>
        </p:nvSpPr>
        <p:spPr>
          <a:xfrm>
            <a:off x="3733800" y="1633837"/>
            <a:ext cx="1447800" cy="9564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3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053" y="1037104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9848" y="636216"/>
            <a:ext cx="2514600" cy="58477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 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924" y="3352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arkisim" pitchFamily="34" charset="-79"/>
                <a:cs typeface="NikoshBAN" pitchFamily="2" charset="0"/>
              </a:rPr>
              <a:t>প্র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শ্নঃমানব দেহে খাবারের প্রয়োজনীয়তা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ব্যাখ্যা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13748" y="1242504"/>
            <a:ext cx="1066800" cy="710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17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589" y="762001"/>
            <a:ext cx="6248400" cy="769441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286000"/>
            <a:ext cx="824965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752599"/>
            <a:ext cx="3810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মোঃ মঈনুল ইসলাম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আদর্শ হাইস্কুল, বিরামপুর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বিরামপুর, দিনাজপুর।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1652130"/>
            <a:ext cx="29545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শ্রেনিঃ ৬ষ্ঠ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বিষয়ঃ বিজ্ঞান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অধ্যায়ঃ ১৩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তারিখঃ১২/০৬/২০১৩</a:t>
            </a: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457200"/>
            <a:ext cx="3962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পরিচিতি পর্ব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1332184"/>
            <a:ext cx="152400" cy="2919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79409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6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57199"/>
            <a:ext cx="7899400" cy="609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6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0316" y="280219"/>
            <a:ext cx="6553200" cy="15696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atin typeface="NikoshBAN" pitchFamily="2" charset="0"/>
                <a:cs typeface="NikoshBAN" pitchFamily="2" charset="0"/>
              </a:rPr>
              <a:t>খাদ্য ও পুষ্টি</a:t>
            </a:r>
            <a:endParaRPr lang="en-US" sz="9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1084"/>
            <a:ext cx="8534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2456" y="282675"/>
            <a:ext cx="5410200" cy="10156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3657600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ও পুষ্টি কি তা বলতে পারবে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খাবা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রের প্রয়োজনীয়তা উল্লেখ করতে পারবে 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বিভিন্ন খাদ্য উপাদানের কাজ বর্ণনা করতে পারবে 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5842" y="2706897"/>
            <a:ext cx="6172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810000" y="1331496"/>
            <a:ext cx="10668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074" y="914400"/>
            <a:ext cx="8001000" cy="2209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খাদ্যঃদেহের কাজকর্ম সুষ্ঠভাবে পরিচালিত করে, দেহকে সুস্থ ও কাজের উপযোগী রাখার জন্য যে সকল উপাদান প্রয়োজন, সে সব উপাদান বিশিষ্ট বস্তুই খাদ্য।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6011" y="3581400"/>
            <a:ext cx="8025063" cy="2514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পুষ্টিঃ পরিশোষিত খাদ্য  উপাদান দেহের বৃদ্ধি, ক্ষয়পুরন, শক্তি উৎপাদন ও রোগ প্রতিরোধ ক্ষমতা বাড়াতে সাহায্য করে, তাকে পুষ্টি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6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9" y="228601"/>
            <a:ext cx="7286625" cy="489154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300498" y="5120149"/>
            <a:ext cx="264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শর্করাযুক্ত খাবার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3721" y="5930325"/>
            <a:ext cx="8274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কাজঃ(১) দেহের কাজ করার তাপ ও শক্তি যোগায়।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(২) শর্করায় বিদ্যমান সেলুলোজ কোষ্ঠকাঠিন্য দূর করে 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43" y="210163"/>
            <a:ext cx="4110383" cy="420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635" y="462349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প্রোটিনযুক্ত  খাবার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6913" y="4623495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প্রোটিনযুক্ত  খাবার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" y="5171399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কাজঃ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1)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দেহের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(2)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দেহে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শ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ক্তি উৎপন্ন করে ।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(৩) দেহে রোগ প্রতিরোধ  করে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661"/>
            <a:ext cx="4267200" cy="410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8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2232" y="3370847"/>
            <a:ext cx="48006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খাদ্য থেকে কিভাবে আমরা পুষ্টি পেয়ে থাকি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1840833"/>
            <a:ext cx="11430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1185829"/>
            <a:ext cx="4572000" cy="646331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86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1043</TotalTime>
  <Words>209</Words>
  <Application>Microsoft Office PowerPoint</Application>
  <PresentationFormat>On-screen Show (4:3)</PresentationFormat>
  <Paragraphs>40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204</cp:revision>
  <dcterms:created xsi:type="dcterms:W3CDTF">2006-08-16T00:00:00Z</dcterms:created>
  <dcterms:modified xsi:type="dcterms:W3CDTF">2013-06-17T10:17:22Z</dcterms:modified>
</cp:coreProperties>
</file>